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  <p:sldId id="969" r:id="rId3"/>
    <p:sldId id="970" r:id="rId4"/>
    <p:sldId id="9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E4DD0-16BC-4E8C-9558-646DCE2BD4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52109-968C-4298-BF33-4DD833D4D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99712-9FEE-4C9B-ACD5-EAD35B4A9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3E055-CE9F-407A-892A-F5E39031B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3A6F1-DE1B-4ED1-A768-CF1EFEE45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209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41ECF-E2F9-416E-A4F7-C1F3D0451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97DA30-6033-43D8-A26E-B35ED47A3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5B3CE-70EC-4B08-A778-635E5E011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169DB-58AB-4C18-BE81-DFAC09EC7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1D878-A5F4-4939-91E2-84FCFBE20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243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06533A-B1ED-4235-92D0-E7C2319EB3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5EE853-7709-4CE9-94AC-E8D05CADE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FDBD1-810A-4DA6-9104-1DF63F05F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84A04-9C22-4A19-AD84-5BBD0DFD0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F2173-BB3A-4AD5-8F8C-EB51C3C3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5893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A3218-B013-4A4C-9498-E29B658D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06DA1-3C6E-420D-B2D8-8727FA7A8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F913C-894A-4875-8313-DC76B5BD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283BD-BA21-423F-9306-C103EE906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4906E-170D-4D12-973E-9FD4EF2D1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9144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3DC6E-0CF5-42DB-A27F-5A49D6C3B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F432C-4D67-4324-88F7-EE8BD5218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FF75C-F644-4D20-966D-DCECE8CF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E9992-7BDE-45FD-82C6-D6751D84D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61E63-2F92-49D9-96A7-97ED0318E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614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DAE0-9352-49E9-ACFC-92D52CC72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5A353-9DC1-448D-B321-27EEF0B77C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734141-FDA7-42D2-8BAF-3E31D172C3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7DBFA-2B60-469A-B8E2-DE9648D39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2C5659-789A-4AC7-AC19-D93565ACB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DB9D6E-51F0-4DC1-8FF8-D29BF8818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361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5E012-E37D-4D16-9501-E485FFEAC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EBF4C-C81E-4F73-BD67-01188415A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15E5D1-EE24-4396-A78B-F20D1DC72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D7D4C5-B9DC-489E-A259-DCAF7C66C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5F9DD2-AF91-4CE7-97CA-EBEFF3142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4EADAF-E9D4-49D0-A68A-E5ABD2A4C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E89B7A-61C1-48F7-B6BE-7E9C294CC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E5C2D0-05D2-4E2E-86F0-BECF67B6C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4754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599DB-D3AA-45CC-8A05-55BC89A8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EABC66-B7AE-4C9C-A8B1-68118F7B7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3F45F1-759F-4CDC-B187-D88085CD3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E0D9C-9923-4A48-8DC7-8426CA18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637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237DE4-D131-41DA-A592-A5B20CC56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947330-D352-4019-9051-73523E480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6105C2-A28B-4C55-9AA0-D705824A4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154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5B06A-A157-4DBA-8CE2-4535E0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1F128-B789-4376-909C-2AED05970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96D1FE-B0CD-48EB-AD07-0BA34D64E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18EDA7-8EC1-4DF3-8EB3-1009BEDD5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0177A-4159-40EF-9305-B0EAB67C7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543C4-0C53-4020-92E9-BB0F87DAD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4035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C6243-9017-41FF-B16A-4CE185493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CC9401-75AF-4F82-894C-01610B9BEC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5C0ABF-FADC-4E57-B230-267A5AAA7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95EB79-9832-4531-AA9A-6B16E3987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5C01A-89C0-4D6D-8B65-9462F55B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914D9-1F84-429B-9029-4EF47252A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7209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4F655A-DEB1-4DDA-8DC6-ACE97EAE3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A65F9-59E6-45BB-B688-3C832B2AE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CEBD5-3CC9-4396-96DD-992DC63CA2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919CB-C608-4780-8690-32A6BA56C406}" type="datetimeFigureOut">
              <a:rPr lang="en-IN" smtClean="0"/>
              <a:t>13-02-2026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0CF8D-195F-4BD7-908B-39B6AD02D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FF8E2-0F6D-43B8-A3C4-EF50563FB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E5E91-E3A6-43ED-B3A0-A9D1B4FCE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151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3722848"/>
              </p:ext>
            </p:extLst>
          </p:nvPr>
        </p:nvGraphicFramePr>
        <p:xfrm>
          <a:off x="3443076" y="1079758"/>
          <a:ext cx="4914843" cy="5461002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49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2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3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703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S. No.</a:t>
                      </a:r>
                      <a:endParaRPr lang="en-IN" sz="15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Teaching – Learning Facility</a:t>
                      </a:r>
                      <a:endParaRPr lang="en-IN" sz="15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Available</a:t>
                      </a:r>
                      <a:endParaRPr lang="en-IN" sz="15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26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Classrooms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26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Seminar Hall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64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l" defTabSz="918026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3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Mini</a:t>
                      </a:r>
                      <a:r>
                        <a:rPr lang="en-IN" sz="13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Seminar Hall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48986" marR="48986" marT="0" marB="0" anchor="ctr" anchorCtr="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726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ICT Enabled Classrooms 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401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Laboratories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Physics Laboratory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Chemistry Laboratory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IN" sz="13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Bio-Technology </a:t>
                      </a: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Laboratory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Computer Laboratory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  <a:endParaRPr lang="en-IN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  <a:endParaRPr lang="en-IN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</a:t>
                      </a:r>
                      <a:endParaRPr lang="en-IN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26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Library</a:t>
                      </a:r>
                      <a:r>
                        <a:rPr lang="en-IN" sz="13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Digital Library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726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Department Library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IN" sz="13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</a:t>
                      </a:r>
                      <a:endParaRPr lang="en-IN" sz="13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986" marR="48986" marT="0" marB="0" anchor="ctr" anchorCtr="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10D9090-F1F9-2DF7-08A1-593101CD9EBD}"/>
              </a:ext>
            </a:extLst>
          </p:cNvPr>
          <p:cNvSpPr txBox="1"/>
          <p:nvPr/>
        </p:nvSpPr>
        <p:spPr>
          <a:xfrm>
            <a:off x="2985341" y="302828"/>
            <a:ext cx="5830314" cy="561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048" dirty="0">
                <a:solidFill>
                  <a:srgbClr val="002060"/>
                </a:solidFill>
                <a:latin typeface="Arial Black" panose="020B0A04020102020204" pitchFamily="34" charset="0"/>
              </a:rPr>
              <a:t>PHYSICAL</a:t>
            </a:r>
            <a:r>
              <a:rPr lang="en-IN" sz="190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048" dirty="0">
                <a:solidFill>
                  <a:srgbClr val="002060"/>
                </a:solidFill>
                <a:latin typeface="Arial Black" panose="020B0A04020102020204" pitchFamily="34" charset="0"/>
              </a:rPr>
              <a:t>FACILITIES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8CDCDF7-86EE-7FB8-A6F1-5F5E56C6F02E}"/>
              </a:ext>
            </a:extLst>
          </p:cNvPr>
          <p:cNvSpPr/>
          <p:nvPr/>
        </p:nvSpPr>
        <p:spPr>
          <a:xfrm>
            <a:off x="3494481" y="485999"/>
            <a:ext cx="4830805" cy="4964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6000"/>
              </a:lnSpc>
            </a:pPr>
            <a:r>
              <a:rPr lang="en-IN" sz="2667" dirty="0">
                <a:latin typeface="Arial" panose="020B0604020202020204" pitchFamily="34" charset="0"/>
                <a:cs typeface="Arial" panose="020B0604020202020204" pitchFamily="34" charset="0"/>
              </a:rPr>
              <a:t>ICT Enabled Classrooms </a:t>
            </a:r>
            <a:endParaRPr lang="en-IN" sz="2667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3" name="Picture 2" descr="Chartered Financial Analy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5944" y="1241838"/>
            <a:ext cx="10642717" cy="5316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209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nagerial and  Leadership skil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7758" y="560702"/>
            <a:ext cx="10846218" cy="5700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280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D9873A-7261-1C20-67B4-787C88843905}"/>
              </a:ext>
            </a:extLst>
          </p:cNvPr>
          <p:cNvSpPr txBox="1"/>
          <p:nvPr/>
        </p:nvSpPr>
        <p:spPr>
          <a:xfrm>
            <a:off x="1586910" y="302828"/>
            <a:ext cx="9806804" cy="6200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429" dirty="0">
                <a:solidFill>
                  <a:srgbClr val="002060"/>
                </a:solidFill>
                <a:latin typeface="Arial Black" panose="020B0A04020102020204" pitchFamily="34" charset="0"/>
              </a:rPr>
              <a:t>PHYSICAL</a:t>
            </a:r>
            <a:r>
              <a:rPr lang="en-IN" sz="2286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429" dirty="0">
                <a:solidFill>
                  <a:srgbClr val="002060"/>
                </a:solidFill>
                <a:latin typeface="Arial Black" panose="020B0A04020102020204" pitchFamily="34" charset="0"/>
              </a:rPr>
              <a:t>FACILITIES</a:t>
            </a:r>
            <a:r>
              <a:rPr lang="en-IN" sz="2286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IN" sz="3429" dirty="0">
                <a:solidFill>
                  <a:srgbClr val="002060"/>
                </a:solidFill>
                <a:latin typeface="Arial Black" panose="020B0A04020102020204" pitchFamily="34" charset="0"/>
              </a:rPr>
              <a:t>SEMINAR</a:t>
            </a:r>
            <a:r>
              <a:rPr lang="en-IN" sz="2286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429" dirty="0">
                <a:solidFill>
                  <a:srgbClr val="002060"/>
                </a:solidFill>
                <a:latin typeface="Arial Black" panose="020B0A04020102020204" pitchFamily="34" charset="0"/>
              </a:rPr>
              <a:t>HALLS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66C467E-C1AC-72DA-2FB6-738035F226A0}"/>
              </a:ext>
            </a:extLst>
          </p:cNvPr>
          <p:cNvSpPr/>
          <p:nvPr/>
        </p:nvSpPr>
        <p:spPr>
          <a:xfrm>
            <a:off x="4521557" y="6443131"/>
            <a:ext cx="2948899" cy="32075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905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Mini Seminar Hall-1</a:t>
            </a:r>
            <a:endParaRPr lang="en-IN" sz="1905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4BA2FC6-E364-393C-4848-47B193B799D0}"/>
              </a:ext>
            </a:extLst>
          </p:cNvPr>
          <p:cNvSpPr/>
          <p:nvPr/>
        </p:nvSpPr>
        <p:spPr>
          <a:xfrm>
            <a:off x="5002649" y="3599543"/>
            <a:ext cx="2117343" cy="36285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905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Seminar Hall</a:t>
            </a:r>
            <a:endParaRPr lang="en-IN" sz="1905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B68A977-7F40-0E82-F7FD-49BA3A3D30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893" y="4156272"/>
            <a:ext cx="4934857" cy="221778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967" y="955335"/>
            <a:ext cx="7921690" cy="25939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72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naraganti</dc:creator>
  <cp:lastModifiedBy>Qspire</cp:lastModifiedBy>
  <cp:revision>5</cp:revision>
  <dcterms:created xsi:type="dcterms:W3CDTF">2025-06-15T06:29:01Z</dcterms:created>
  <dcterms:modified xsi:type="dcterms:W3CDTF">2026-02-13T12:02:44Z</dcterms:modified>
</cp:coreProperties>
</file>